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1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1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7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5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6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7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7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8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7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7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DB7B-9135-4F4D-A61B-A02956AF31E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88429-2414-4F35-A8F2-7114DD6C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3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idx="1"/>
          </p:nvPr>
        </p:nvSpPr>
        <p:spPr>
          <a:xfrm>
            <a:off x="245643" y="5301434"/>
            <a:ext cx="11608505" cy="1145661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Independent India @: Self Reliance with Integrity</a:t>
            </a:r>
          </a:p>
          <a:p>
            <a:pPr algn="ctr"/>
            <a:r>
              <a:rPr lang="hi-IN" sz="36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स्वतंत्र भारत </a:t>
            </a:r>
            <a:r>
              <a:rPr lang="en-US" sz="28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@ 75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en-US" sz="36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hi-IN" sz="36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सत्यनिष्ठा  से </a:t>
            </a:r>
            <a:r>
              <a:rPr lang="hi-IN" sz="36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आत्मनिर्भरता </a:t>
            </a:r>
            <a:endParaRPr lang="en-US" sz="3600" dirty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469022" y="2944571"/>
            <a:ext cx="8991600" cy="11726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9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VIGILANCE </a:t>
            </a:r>
            <a:r>
              <a:rPr lang="en-US" sz="39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AWARENESS WEEK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26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October to 1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st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November, 2021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1981200" y="4572000"/>
            <a:ext cx="4038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26" name="Picture 2" descr="C:\Users\Atul\Desktop\log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3" t="5090" r="22666" b="5455"/>
          <a:stretch/>
        </p:blipFill>
        <p:spPr bwMode="auto">
          <a:xfrm>
            <a:off x="535353" y="233712"/>
            <a:ext cx="1156135" cy="146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177748" y="1935971"/>
            <a:ext cx="16764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1400" b="1" dirty="0"/>
              <a:t>विज्ञान एवं प्रावैधिकी विभाग </a:t>
            </a:r>
            <a:endParaRPr lang="en-IN" sz="1400" b="1" dirty="0"/>
          </a:p>
        </p:txBody>
      </p:sp>
      <p:pic>
        <p:nvPicPr>
          <p:cNvPr id="7" name="Picture 2" descr="C:\Users\Atul\Desktop\Bihar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40" r="22088"/>
          <a:stretch/>
        </p:blipFill>
        <p:spPr bwMode="auto">
          <a:xfrm>
            <a:off x="10177748" y="237312"/>
            <a:ext cx="1676400" cy="154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Buy Posters Online India - Satyamev Jayate Sign Posters-PosterMonk -  www.Postermonk.com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9" t="14404" r="28883" b="13903"/>
          <a:stretch/>
        </p:blipFill>
        <p:spPr bwMode="auto">
          <a:xfrm>
            <a:off x="5320616" y="237311"/>
            <a:ext cx="1288413" cy="218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45642" y="1696417"/>
            <a:ext cx="1735558" cy="851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Palatino Linotype" panose="02040502050505030304" pitchFamily="18" charset="0"/>
              </a:rPr>
              <a:t>MIT Muzaffarpur</a:t>
            </a:r>
            <a:endParaRPr lang="en-IN" b="1" dirty="0">
              <a:latin typeface="Palatino Linotype" panose="02040502050505030304" pitchFamily="18" charset="0"/>
            </a:endParaRPr>
          </a:p>
        </p:txBody>
      </p:sp>
      <p:sp>
        <p:nvSpPr>
          <p:cNvPr id="15" name="Content Placeholder 4"/>
          <p:cNvSpPr>
            <a:spLocks noGrp="1"/>
          </p:cNvSpPr>
          <p:nvPr>
            <p:ph sz="half" idx="2"/>
          </p:nvPr>
        </p:nvSpPr>
        <p:spPr>
          <a:xfrm>
            <a:off x="1524000" y="4350505"/>
            <a:ext cx="8991600" cy="72943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Aegis of Central Vigilance </a:t>
            </a:r>
            <a:r>
              <a:rPr lang="en-US" sz="32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32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ommission</a:t>
            </a:r>
          </a:p>
        </p:txBody>
      </p:sp>
    </p:spTree>
    <p:extLst>
      <p:ext uri="{BB962C8B-B14F-4D97-AF65-F5344CB8AC3E}">
        <p14:creationId xmlns:p14="http://schemas.microsoft.com/office/powerpoint/2010/main" val="14432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Mangal</vt:lpstr>
      <vt:lpstr>Palatino Linotype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ASHIVINIKRISHNE</dc:creator>
  <cp:lastModifiedBy>ASHIVINIKRISHNE</cp:lastModifiedBy>
  <cp:revision>14</cp:revision>
  <dcterms:created xsi:type="dcterms:W3CDTF">2019-07-15T17:24:59Z</dcterms:created>
  <dcterms:modified xsi:type="dcterms:W3CDTF">2021-10-29T13:54:25Z</dcterms:modified>
</cp:coreProperties>
</file>